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2" r:id="rId3"/>
    <p:sldId id="286" r:id="rId4"/>
    <p:sldId id="270" r:id="rId5"/>
    <p:sldId id="287" r:id="rId6"/>
    <p:sldId id="271" r:id="rId7"/>
    <p:sldId id="285" r:id="rId8"/>
    <p:sldId id="283" r:id="rId9"/>
    <p:sldId id="274" r:id="rId10"/>
    <p:sldId id="280" r:id="rId11"/>
    <p:sldId id="278" r:id="rId12"/>
    <p:sldId id="279" r:id="rId13"/>
    <p:sldId id="284" r:id="rId14"/>
    <p:sldId id="277" r:id="rId15"/>
    <p:sldId id="282" r:id="rId16"/>
    <p:sldId id="273" r:id="rId17"/>
    <p:sldId id="276" r:id="rId18"/>
    <p:sldId id="275" r:id="rId19"/>
    <p:sldId id="288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Binary tree implementation: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14" y="3939652"/>
            <a:ext cx="4991100" cy="90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5742878" y="2542478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</TotalTime>
  <Words>1167</Words>
  <Application>Microsoft Macintosh PowerPoint</Application>
  <PresentationFormat>Widescreen</PresentationFormat>
  <Paragraphs>152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Monaco</vt:lpstr>
      <vt:lpstr>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Binary tree implementation: contiguous array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94</cp:revision>
  <cp:lastPrinted>2019-01-30T19:31:20Z</cp:lastPrinted>
  <dcterms:created xsi:type="dcterms:W3CDTF">2019-01-24T18:10:54Z</dcterms:created>
  <dcterms:modified xsi:type="dcterms:W3CDTF">2019-01-30T19:31:21Z</dcterms:modified>
</cp:coreProperties>
</file>